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9" r:id="rId3"/>
    <p:sldId id="258" r:id="rId4"/>
    <p:sldId id="260" r:id="rId5"/>
    <p:sldId id="262" r:id="rId6"/>
    <p:sldId id="261" r:id="rId7"/>
    <p:sldId id="263" r:id="rId8"/>
    <p:sldId id="264" r:id="rId9"/>
    <p:sldId id="265" r:id="rId10"/>
    <p:sldId id="266" r:id="rId11"/>
    <p:sldId id="268" r:id="rId12"/>
    <p:sldId id="267" r:id="rId13"/>
    <p:sldId id="271" r:id="rId14"/>
    <p:sldId id="269" r:id="rId15"/>
    <p:sldId id="256" r:id="rId16"/>
    <p:sldId id="270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83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3A2230-26D0-4E22-8277-033A345080A0}" type="datetimeFigureOut">
              <a:rPr lang="en-US" smtClean="0"/>
              <a:t>1/26/2012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8FFB4-D177-4857-942F-5861CDAABD0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3A2230-26D0-4E22-8277-033A345080A0}" type="datetimeFigureOut">
              <a:rPr lang="en-US" smtClean="0"/>
              <a:t>1/26/2012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8FFB4-D177-4857-942F-5861CDAABD0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3A2230-26D0-4E22-8277-033A345080A0}" type="datetimeFigureOut">
              <a:rPr lang="en-US" smtClean="0"/>
              <a:t>1/26/2012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8FFB4-D177-4857-942F-5861CDAABD0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3A2230-26D0-4E22-8277-033A345080A0}" type="datetimeFigureOut">
              <a:rPr lang="en-US" smtClean="0"/>
              <a:t>1/26/2012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8FFB4-D177-4857-942F-5861CDAABD0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3A2230-26D0-4E22-8277-033A345080A0}" type="datetimeFigureOut">
              <a:rPr lang="en-US" smtClean="0"/>
              <a:t>1/26/2012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8FFB4-D177-4857-942F-5861CDAABD0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3A2230-26D0-4E22-8277-033A345080A0}" type="datetimeFigureOut">
              <a:rPr lang="en-US" smtClean="0"/>
              <a:t>1/26/2012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8FFB4-D177-4857-942F-5861CDAABD0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3A2230-26D0-4E22-8277-033A345080A0}" type="datetimeFigureOut">
              <a:rPr lang="en-US" smtClean="0"/>
              <a:t>1/26/2012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8FFB4-D177-4857-942F-5861CDAABD0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3A2230-26D0-4E22-8277-033A345080A0}" type="datetimeFigureOut">
              <a:rPr lang="en-US" smtClean="0"/>
              <a:t>1/26/2012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8FFB4-D177-4857-942F-5861CDAABD0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3A2230-26D0-4E22-8277-033A345080A0}" type="datetimeFigureOut">
              <a:rPr lang="en-US" smtClean="0"/>
              <a:t>1/26/2012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8FFB4-D177-4857-942F-5861CDAABD0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3A2230-26D0-4E22-8277-033A345080A0}" type="datetimeFigureOut">
              <a:rPr lang="en-US" smtClean="0"/>
              <a:t>1/26/2012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8FFB4-D177-4857-942F-5861CDAABD0E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3A2230-26D0-4E22-8277-033A345080A0}" type="datetimeFigureOut">
              <a:rPr lang="en-US" smtClean="0"/>
              <a:t>1/26/2012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878FFB4-D177-4857-942F-5861CDAABD0E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B878FFB4-D177-4857-942F-5861CDAABD0E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693A2230-26D0-4E22-8277-033A345080A0}" type="datetimeFigureOut">
              <a:rPr lang="en-US" smtClean="0"/>
              <a:t>1/26/2012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jpeg"/><Relationship Id="rId4" Type="http://schemas.openxmlformats.org/officeDocument/2006/relationships/image" Target="../media/image2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 descr="http://www.emersonkent.com/images/klemens_von_metternich_bi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2323" y="2086897"/>
            <a:ext cx="5238750" cy="3619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76600" y="1524000"/>
            <a:ext cx="3352800" cy="3143250"/>
          </a:xfrm>
        </p:spPr>
        <p:txBody>
          <a:bodyPr>
            <a:noAutofit/>
          </a:bodyPr>
          <a:lstStyle/>
          <a:p>
            <a:r>
              <a:rPr lang="en-US" sz="28700" dirty="0" smtClean="0">
                <a:solidFill>
                  <a:srgbClr val="FF0000"/>
                </a:solidFill>
              </a:rPr>
              <a:t>x</a:t>
            </a:r>
            <a:endParaRPr lang="en-US" sz="287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519918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44" name="Picture 4" descr="http://www.brigantaggio.net/brigantaggio/Personaggi/Mazzini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0" y="-136525"/>
            <a:ext cx="2908300" cy="37442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6" name="Picture 6" descr="http://tuscantraveler.com/wordpress/wp-content/uploads/2011/01/garibaldi-186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4426" y="2971800"/>
            <a:ext cx="2533650" cy="3752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8" name="Picture 8" descr="http://www.nndb.com/people/514/000092238/cavour-1-sized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8076" y="762000"/>
            <a:ext cx="2647950" cy="3533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826951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2290" name="Picture 2" descr="http://italytravelista.com/wp-content/uploads/2009/10/Rome-Jewish-ghetto-and-Rome-Synagogu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457200"/>
            <a:ext cx="7454900" cy="5591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36270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1266" name="Picture 2" descr="http://upload.wikimedia.org/wikipedia/commons/thumb/6/6f/Editorial_cartoon_depicting_Charles_Darwin_as_an_ape_(1871).jpg/170px-Editorial_cartoon_depicting_Charles_Darwin_as_an_ape_(187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457200"/>
            <a:ext cx="4356100" cy="58679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7643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57800" y="274638"/>
            <a:ext cx="2819400" cy="1143000"/>
          </a:xfrm>
        </p:spPr>
        <p:txBody>
          <a:bodyPr/>
          <a:lstStyle/>
          <a:p>
            <a:r>
              <a:rPr lang="en-US" sz="2000" dirty="0" smtClean="0"/>
              <a:t>1858 Lourdes France</a:t>
            </a:r>
            <a:endParaRPr lang="en-US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 descr="http://198.62.75.1/www1/apparitions/http:/lourd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33400"/>
            <a:ext cx="3162300" cy="4638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http://www.travelihub.com/wp-content/uploads/2010/06/lourdes-pilgrimage-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200" y="3124200"/>
            <a:ext cx="428625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67465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3314" name="Picture 2" descr="http://www.economy-ukraine.com.ua/wp-content/uploads/2011/06/steel_plan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304800"/>
            <a:ext cx="4457700" cy="2971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6" name="Picture 4" descr="http://www.electric-motors-price.info/images/electric-generator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0"/>
            <a:ext cx="3994467" cy="26629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8" name="Picture 6" descr="http://www.microbiologyonline.org.uk/themed/sgm/img/slideshows/3.3.4_transmission_2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0" y="2971800"/>
            <a:ext cx="3959353" cy="26213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20" name="Picture 8" descr="http://nineisenough.files.wordpress.com/2008/07/practicingwithmask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3498216"/>
            <a:ext cx="2133600" cy="2956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60496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http://nexus-design.es/Conte/wp-content/uploads/2011/05/Courbet21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533400"/>
            <a:ext cx="6096000" cy="55625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4338" name="Picture 2" descr="http://1.bp.blogspot.com/_zoLG8EEHwA0/S-Dr5QQhifI/AAAAAAAAE6g/tHxAXCsid24/s1600/bleak+hous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5975" y="3505200"/>
            <a:ext cx="2381250" cy="3028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999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5362" name="Picture 2" descr="http://dulwichgalleryfriends.files.wordpress.com/2010/01/memorial-plaques-st-georges-chapel-woolwich-web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599" y="0"/>
            <a:ext cx="6040433" cy="6705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01257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 descr="http://upload.wikimedia.org/wikipedia/commons/thumb/a/a2/Marx_old.jpg/170px-Marx_ol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3124" y="1006475"/>
            <a:ext cx="3165475" cy="44689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cdn.dipity.com/uploads/events/06e56ef74058f1e14907322d32db514e_1M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4741" y="1026139"/>
            <a:ext cx="3949030" cy="44492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36999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 descr="http://www.1st-art-gallery.com/thumbnail/106070/1/Portrait-Of-Emperor-Louis-Napoleon-III,-185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457200"/>
            <a:ext cx="4086225" cy="5172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339662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8" name="Picture 2" descr="http://www.thelatinlibrary.com/imperialism/images/bismarc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7049" y="609600"/>
            <a:ext cx="5105779" cy="563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862428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146" name="Picture 2" descr="http://www.millereccles.org/wp-content/uploads/2011/06/Nicholas-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228600"/>
            <a:ext cx="4953000" cy="6709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3378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122" name="Picture 2" descr="http://www.worldwar1.com/foto/franz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228600"/>
            <a:ext cx="3657600" cy="62110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267000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170" name="Picture 2" descr="http://www.victorianstation.com/images/v6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104648"/>
            <a:ext cx="4965700" cy="6753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128855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8194" name="Picture 2" descr="http://www.nndb.com/people/536/000096248/palmerston-3-size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1219200"/>
            <a:ext cx="2733675" cy="3562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0" name="Picture 8" descr="http://media.web.britannica.com/eb-media/50/950-004-8DD9266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304800"/>
            <a:ext cx="2647950" cy="36551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2" name="Picture 10" descr="http://www.bbc.co.uk/iplayer/images/episode/b00j6xxv_640_36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4156587"/>
            <a:ext cx="4802512" cy="2701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78824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9220" name="Picture 4" descr="http://2.bp.blogspot.com/_mveHL3n_4ME/Sslfd_7r0lI/AAAAAAAACnc/CXggPh5BTfg/s320/cartoo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228600"/>
            <a:ext cx="5575300" cy="6349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490673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371</TotalTime>
  <Words>4</Words>
  <Application>Microsoft Office PowerPoint</Application>
  <PresentationFormat>On-screen Show (4:3)</PresentationFormat>
  <Paragraphs>2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Adjacency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1858 Lourdes France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Local User</dc:creator>
  <cp:lastModifiedBy>Local User</cp:lastModifiedBy>
  <cp:revision>7</cp:revision>
  <dcterms:created xsi:type="dcterms:W3CDTF">2012-01-24T15:09:32Z</dcterms:created>
  <dcterms:modified xsi:type="dcterms:W3CDTF">2012-01-26T17:55:56Z</dcterms:modified>
</cp:coreProperties>
</file>